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61" r:id="rId5"/>
    <p:sldId id="264" r:id="rId6"/>
    <p:sldId id="265" r:id="rId7"/>
    <p:sldId id="268" r:id="rId8"/>
    <p:sldId id="260" r:id="rId9"/>
    <p:sldId id="262" r:id="rId10"/>
    <p:sldId id="263" r:id="rId11"/>
    <p:sldId id="269" r:id="rId12"/>
    <p:sldId id="266" r:id="rId13"/>
    <p:sldId id="267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FF7DB-73A3-D546-BB25-232882A77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Ayudar a los usuarios a reconocer, diagnosticar y recuperarse de errores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7E3EAF-599B-DF40-84C6-4B0514D315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Symphony</a:t>
            </a:r>
          </a:p>
        </p:txBody>
      </p:sp>
    </p:spTree>
    <p:extLst>
      <p:ext uri="{BB962C8B-B14F-4D97-AF65-F5344CB8AC3E}">
        <p14:creationId xmlns:p14="http://schemas.microsoft.com/office/powerpoint/2010/main" val="340265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22836-93E8-AF4E-BF04-68A595FD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67614" cy="4601183"/>
          </a:xfrm>
        </p:spPr>
        <p:txBody>
          <a:bodyPr/>
          <a:lstStyle/>
          <a:p>
            <a:r>
              <a:rPr lang="es-MX" dirty="0"/>
              <a:t>Excel - documentación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A251C69-0ABA-B94A-9836-AE6519E1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087" y="761054"/>
            <a:ext cx="7121965" cy="53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1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959C8-D3A5-7444-B9B6-A5405A97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spc="-100"/>
              <a:t>HP Printer – Explicaciones y Soluciones</a:t>
            </a:r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B7704BF4-6A74-984E-931B-11B4C5B0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1021279"/>
            <a:ext cx="6367271" cy="48072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906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97C70A-05BE-2541-84CE-034C306E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Excel - consejos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EA7CCBA-DEBB-974F-A76B-034F48237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735" y="261053"/>
            <a:ext cx="7213284" cy="39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8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4DE86-EAD7-F845-AB99-AE746D13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- distracción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F859E73-8CCD-3343-B676-BD5AFD021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437" y="1123837"/>
            <a:ext cx="8009465" cy="46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FEBBB-F9CB-B140-9A6A-74765B32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DB0645-E888-3143-9E9E-7A152A68E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1. http://www.euskadi.eus/usabilidad/web01-a2wz/es/</a:t>
            </a:r>
          </a:p>
        </p:txBody>
      </p:sp>
    </p:spTree>
    <p:extLst>
      <p:ext uri="{BB962C8B-B14F-4D97-AF65-F5344CB8AC3E}">
        <p14:creationId xmlns:p14="http://schemas.microsoft.com/office/powerpoint/2010/main" val="217710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E208E5-5A3D-C448-A447-3D4311C3A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36" r="-1" b="21143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97A1EA-20FB-4D4F-A320-B08BEFB3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s-MX" dirty="0"/>
              <a:t>Definición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1BB4B-593F-134F-85BD-BC9A6FEC7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s-MX" sz="3200" dirty="0"/>
              <a:t>No emplear un lenguaje en códigos para los errores, sino algo </a:t>
            </a:r>
            <a:r>
              <a:rPr lang="es-MX" sz="3200" b="1" dirty="0"/>
              <a:t>familiar para el usuario</a:t>
            </a:r>
            <a:r>
              <a:rPr lang="es-MX" sz="3200" dirty="0"/>
              <a:t>, que indique con exactitud tanto el problema como una posible solución para este.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073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FFA25D-81A1-A74E-9ADB-1A43FAF4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>
            <a:normAutofit/>
          </a:bodyPr>
          <a:lstStyle/>
          <a:p>
            <a:pPr algn="r"/>
            <a:r>
              <a:rPr lang="es-MX" sz="4400"/>
              <a:t>Ejemplo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2D2479-8E57-B045-8F05-E83B137E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1" y="1164748"/>
            <a:ext cx="4789994" cy="1664522"/>
          </a:xfrm>
          <a:prstGeom prst="rect">
            <a:avLst/>
          </a:prstGeom>
        </p:spPr>
      </p:pic>
      <p:pic>
        <p:nvPicPr>
          <p:cNvPr id="5" name="Imagen 4" descr="Imagen que contiene captura de pantalla, cielo&#10;&#10;Descripción generada automáticamente">
            <a:extLst>
              <a:ext uri="{FF2B5EF4-FFF2-40B4-BE49-F238E27FC236}">
                <a16:creationId xmlns:a16="http://schemas.microsoft.com/office/drawing/2014/main" id="{E401ADA8-79F8-7A4F-8F4C-7B623F939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633927"/>
            <a:ext cx="3179201" cy="272616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10DD55-840D-1046-8B95-B6B7A860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72" y="3647203"/>
            <a:ext cx="5644460" cy="257262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Por ejemplo, si algun dato de un formulario no es valido, indicarlo y mostrar la manera correcta de introducirlo. </a:t>
            </a:r>
          </a:p>
          <a:p>
            <a:r>
              <a:rPr lang="es-MX" dirty="0">
                <a:solidFill>
                  <a:srgbClr val="FFFFFF"/>
                </a:solidFill>
              </a:rPr>
              <a:t>Otra práctica util sería configurar las páginas de error para que no muestren mensajes ininteligibles del tipo ("404 page not found"), sino que describan el error y muestren posibles maneras de solucionarlo.</a:t>
            </a:r>
          </a:p>
        </p:txBody>
      </p:sp>
    </p:spTree>
    <p:extLst>
      <p:ext uri="{BB962C8B-B14F-4D97-AF65-F5344CB8AC3E}">
        <p14:creationId xmlns:p14="http://schemas.microsoft.com/office/powerpoint/2010/main" val="87799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5450D7-E76E-F441-9D20-C7668DBE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 dirty="0" err="1"/>
              <a:t>Ejemplo</a:t>
            </a:r>
            <a:r>
              <a:rPr lang="en-US" sz="5500" spc="-100" dirty="0"/>
              <a:t> con mal </a:t>
            </a:r>
            <a:r>
              <a:rPr lang="en-US" sz="5500" spc="-100" dirty="0" err="1"/>
              <a:t>manejo</a:t>
            </a:r>
            <a:r>
              <a:rPr lang="en-US" sz="5500" spc="-100" dirty="0"/>
              <a:t> de </a:t>
            </a:r>
            <a:r>
              <a:rPr lang="en-US" sz="5500" spc="-100" dirty="0" err="1"/>
              <a:t>errores</a:t>
            </a:r>
            <a:endParaRPr lang="en-US" sz="5500" spc="-1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78D9234-F5FB-3D49-9F11-70498A1C8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7792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058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rgbClr val="516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0D9EDD83-FA9D-6A48-B911-93C9A82E9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791" y="771434"/>
            <a:ext cx="9456418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9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31750" cap="sq">
            <a:solidFill>
              <a:srgbClr val="EDA63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0ABF6008-036B-D247-A15B-C12650710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741" y="804334"/>
            <a:ext cx="7022517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8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8A7E17-9653-0548-B11E-18E13802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68" y="4940378"/>
            <a:ext cx="10210862" cy="10656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/>
              <a:t>Mejor</a:t>
            </a:r>
            <a:r>
              <a:rPr lang="en-US" sz="5900" spc="-100" dirty="0"/>
              <a:t> </a:t>
            </a:r>
            <a:r>
              <a:rPr lang="en-US" sz="5900" spc="-100" dirty="0" err="1"/>
              <a:t>mensajes</a:t>
            </a:r>
            <a:r>
              <a:rPr lang="en-US" sz="5900" spc="-100" dirty="0"/>
              <a:t> de error </a:t>
            </a:r>
            <a:r>
              <a:rPr lang="en-US" sz="5900" spc="-100" dirty="0" err="1"/>
              <a:t>entendibles</a:t>
            </a:r>
            <a:r>
              <a:rPr lang="en-US" sz="5900" spc="-100" dirty="0"/>
              <a:t> y/o en la </a:t>
            </a:r>
            <a:r>
              <a:rPr lang="en-US" sz="5900" spc="-100" dirty="0" err="1"/>
              <a:t>misma</a:t>
            </a:r>
            <a:r>
              <a:rPr lang="en-US" sz="5900" spc="-100" dirty="0"/>
              <a:t> </a:t>
            </a:r>
            <a:r>
              <a:rPr lang="en-US" sz="5900" spc="-100" dirty="0" err="1"/>
              <a:t>página</a:t>
            </a:r>
            <a:endParaRPr lang="en-US" sz="5900" spc="-100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3F918A9B-2683-1545-9FA8-1A6A36344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974" y="484632"/>
            <a:ext cx="1023526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13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16A62F-C294-9C41-9620-9C6680AE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 dirty="0" err="1"/>
              <a:t>Ejemplo</a:t>
            </a:r>
            <a:r>
              <a:rPr lang="en-US" sz="5500" spc="-100" dirty="0"/>
              <a:t> con </a:t>
            </a:r>
            <a:r>
              <a:rPr lang="en-US" sz="5500" spc="-100" dirty="0" err="1"/>
              <a:t>buen</a:t>
            </a:r>
            <a:r>
              <a:rPr lang="en-US" sz="5500" spc="-100" dirty="0"/>
              <a:t> </a:t>
            </a:r>
            <a:r>
              <a:rPr lang="en-US" sz="5500" spc="-100" dirty="0" err="1"/>
              <a:t>manejo</a:t>
            </a:r>
            <a:r>
              <a:rPr lang="en-US" sz="5500" spc="-100" dirty="0"/>
              <a:t> de </a:t>
            </a:r>
            <a:r>
              <a:rPr lang="en-US" sz="5500" spc="-100" dirty="0" err="1"/>
              <a:t>errores</a:t>
            </a:r>
            <a:endParaRPr lang="en-US" sz="5500" spc="-100" dirty="0"/>
          </a:p>
        </p:txBody>
      </p:sp>
      <p:pic>
        <p:nvPicPr>
          <p:cNvPr id="5" name="Marcador de contenido 4" descr="Imagen que contiene persona, mujer, interior, pared&#10;&#10;Descripción generada automáticamente">
            <a:extLst>
              <a:ext uri="{FF2B5EF4-FFF2-40B4-BE49-F238E27FC236}">
                <a16:creationId xmlns:a16="http://schemas.microsoft.com/office/drawing/2014/main" id="{2BDFCC5C-2336-F644-8AFE-1F554CE59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366" r="1" b="1427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905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22836-93E8-AF4E-BF04-68A595FD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Excel - consejos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B1BA17-555B-C844-B8C7-9564C7DD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034" y="1128409"/>
            <a:ext cx="7217540" cy="46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67294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Macintosh PowerPoint</Application>
  <PresentationFormat>Panorámica</PresentationFormat>
  <Paragraphs>17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Corbel</vt:lpstr>
      <vt:lpstr>Wingdings 2</vt:lpstr>
      <vt:lpstr>Marco</vt:lpstr>
      <vt:lpstr>Ayudar a los usuarios a reconocer, diagnosticar y recuperarse de errores</vt:lpstr>
      <vt:lpstr>Definición</vt:lpstr>
      <vt:lpstr>Ejemplo</vt:lpstr>
      <vt:lpstr>Ejemplo con mal manejo de errores</vt:lpstr>
      <vt:lpstr>Presentación de PowerPoint</vt:lpstr>
      <vt:lpstr>Presentación de PowerPoint</vt:lpstr>
      <vt:lpstr>Mejor mensajes de error entendibles y/o en la misma página</vt:lpstr>
      <vt:lpstr>Ejemplo con buen manejo de errores</vt:lpstr>
      <vt:lpstr>Excel - consejos</vt:lpstr>
      <vt:lpstr>Excel - documentación</vt:lpstr>
      <vt:lpstr>HP Printer – Explicaciones y Soluciones</vt:lpstr>
      <vt:lpstr>Excel - consejos</vt:lpstr>
      <vt:lpstr>Google - distracción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Ayudar a los usuarios a reconocer, diagnosticar y recuperarse de errores</dc:title>
  <dc:creator>Alejandro Gleason</dc:creator>
  <cp:lastModifiedBy>Alejandro Gleason</cp:lastModifiedBy>
  <cp:revision>1</cp:revision>
  <dcterms:created xsi:type="dcterms:W3CDTF">2019-03-22T19:49:28Z</dcterms:created>
  <dcterms:modified xsi:type="dcterms:W3CDTF">2019-03-22T19:49:29Z</dcterms:modified>
</cp:coreProperties>
</file>